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1" r:id="rId2"/>
    <p:sldId id="339" r:id="rId3"/>
    <p:sldId id="345" r:id="rId4"/>
    <p:sldId id="348" r:id="rId5"/>
    <p:sldId id="349" r:id="rId6"/>
    <p:sldId id="351" r:id="rId7"/>
    <p:sldId id="376" r:id="rId8"/>
    <p:sldId id="354" r:id="rId9"/>
    <p:sldId id="346" r:id="rId10"/>
    <p:sldId id="350" r:id="rId11"/>
    <p:sldId id="352" r:id="rId12"/>
    <p:sldId id="353" r:id="rId13"/>
    <p:sldId id="356" r:id="rId14"/>
    <p:sldId id="357" r:id="rId15"/>
    <p:sldId id="358" r:id="rId16"/>
    <p:sldId id="360" r:id="rId17"/>
    <p:sldId id="361" r:id="rId18"/>
    <p:sldId id="362" r:id="rId19"/>
    <p:sldId id="363" r:id="rId20"/>
    <p:sldId id="367" r:id="rId21"/>
    <p:sldId id="366" r:id="rId22"/>
    <p:sldId id="369" r:id="rId23"/>
    <p:sldId id="368" r:id="rId24"/>
    <p:sldId id="364" r:id="rId25"/>
    <p:sldId id="370" r:id="rId26"/>
    <p:sldId id="371" r:id="rId27"/>
    <p:sldId id="372" r:id="rId28"/>
    <p:sldId id="373" r:id="rId29"/>
    <p:sldId id="374" r:id="rId30"/>
    <p:sldId id="375" r:id="rId31"/>
    <p:sldId id="37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07"/>
  </p:normalViewPr>
  <p:slideViewPr>
    <p:cSldViewPr snapToGrid="0" snapToObjects="1">
      <p:cViewPr varScale="1">
        <p:scale>
          <a:sx n="111" d="100"/>
          <a:sy n="111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D229-3F70-4D4E-B00D-DC03B26AE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C4BC3-F36C-DD46-8332-573524A4F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7D89E-3525-914B-B3ED-73690001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EA208-74BA-A840-A1EC-29CB67CF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CC34B-D17E-6744-A963-2800A1CB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95EBB-4644-DD42-8C37-265C75B5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9D3D2-C5BE-FB46-8563-A8FF50BCB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AECD7-EEC5-B443-A5E4-AAFE9380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90EEF-3656-F546-8E10-B11F2480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44607-195F-F14F-B822-161A0969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F96AE-98AE-2E40-B830-47A2312A6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319B8-7D01-0B4B-95B2-62D3DD1F5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40AC9-0112-CD4B-BE8D-A2CC992B1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00EE6-2DF0-CB42-AA1A-7AAE7AD5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D7F46-F77D-534B-A078-E3ABE651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85A69-6FBB-194A-8AE5-B8DC85AE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5B821-A116-234F-9483-2A1CA5317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0D65F-24BE-1F44-A4E8-88B582B5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6ED29-31F7-6E43-BCAF-F0476A43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249AB-6618-064C-984A-4B75D273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6C374-F4A3-6946-954B-3401A2B2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9416B-9C75-DF48-AC57-5993F6090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76E54-3F39-DC45-BE64-4C9D6D33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63B36-5279-D749-8E80-0616BDCB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B214A-9F86-7848-B17C-FAE67149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4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29C7-B344-664C-9F68-86572D95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3109-6CD1-5D4A-BD80-2B67D3F40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A7FDE-D12F-9946-A04A-DA737B20A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FCCE4-4449-7F4A-B635-C6B30AC53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1EE8D-5BCA-5C4A-97B2-70C26669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9978E-6B89-BC49-A282-5D6FC1D8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5C88D-750B-EA47-A3FA-C9EF3419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CFA94-7A5B-D04E-8949-AFDFC5A98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C6D95-2D91-D94C-8B78-75CE1DF9A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6EEF27-8FFE-C941-A8E5-4D83E34F1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B68121-D03C-0D44-BFA3-7D7A502AC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B28E15-54C7-6F4F-A224-EE973857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57096-1CB5-024E-A6B5-E96FC5D8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909E0-5020-AF49-8954-6A3FA030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1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45A1-9B4E-F04A-8BB7-D893F320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BD2011-D33F-7F4F-A2AE-AD21AE01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9C950-D15C-1047-8431-EEE4818D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3EBDE-FEB7-254E-AA30-95091FC2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6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CB469-E78E-DF42-8430-5C3ADDD1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D249C-FFC0-3149-9E6A-1059C092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2CF2B-427C-C446-9B72-523BED5EE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1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737D-EE38-0743-AB4F-6F5014FB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B8834-C514-D146-94D0-3F8DAAD64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0B1B6-F907-014E-AA39-396D2A911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5532E-6DB3-F045-91C2-6215BF31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C56A2-86F8-7C41-B0DE-A7065FD7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F70DF-EF39-8A42-848A-373AA3AD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FE76-45D9-064E-8CE8-F192307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B82B4-DEC0-CF4D-84D5-10081135B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B477A-9FF5-CC4C-9258-84500DE60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2B18B-C069-454A-9971-5412EF43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B0633-B107-1248-AD11-35C99FA3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7A059-0CC0-2740-9DEE-D9DF436D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2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DEA03-F217-4B49-9F31-0C0AF99F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E3F6D-5D4D-FB44-A509-8DF0F831F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6603-B635-D342-85FE-AF722B367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15AC-874C-E34C-B103-2F5BE8E699E8}" type="datetimeFigureOut">
              <a:rPr lang="en-US" smtClean="0"/>
              <a:t>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34E5-10F6-E349-998B-868D3829F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826C9-36FE-7E4B-9626-7F612B28C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7E50-3A0E-3141-804B-C9A2CB5CE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4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8.svg"/><Relationship Id="rId4" Type="http://schemas.openxmlformats.org/officeDocument/2006/relationships/image" Target="../media/image13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8.svg"/><Relationship Id="rId4" Type="http://schemas.openxmlformats.org/officeDocument/2006/relationships/image" Target="../media/image13.svg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7.svg"/><Relationship Id="rId4" Type="http://schemas.openxmlformats.org/officeDocument/2006/relationships/image" Target="../media/image13.svg"/><Relationship Id="rId9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583C-AD85-E849-A7E5-85E4303E0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Lato Light" panose="020F0302020204030203" pitchFamily="34" charset="77"/>
              </a:rPr>
              <a:t>Atlas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C5A6B-2CF5-6249-84EF-DA1908BC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77"/>
              </a:rPr>
              <a:t>How to Select the Proper Billing Code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AE3902-D62A-5A40-9A87-0A28BF9580F5}"/>
              </a:ext>
            </a:extLst>
          </p:cNvPr>
          <p:cNvSpPr txBox="1"/>
          <p:nvPr/>
        </p:nvSpPr>
        <p:spPr>
          <a:xfrm>
            <a:off x="4437644" y="4400356"/>
            <a:ext cx="10461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A</a:t>
            </a:r>
            <a:endParaRPr lang="en-US" sz="1600" b="1" dirty="0">
              <a:latin typeface="Lato Light" panose="020F0302020204030203" pitchFamily="34" charset="77"/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D38BF802-E42A-7842-95A5-3CA63DF0C2CA}"/>
              </a:ext>
            </a:extLst>
          </p:cNvPr>
          <p:cNvSpPr/>
          <p:nvPr/>
        </p:nvSpPr>
        <p:spPr>
          <a:xfrm>
            <a:off x="4503528" y="4184309"/>
            <a:ext cx="914400" cy="914400"/>
          </a:xfrm>
          <a:prstGeom prst="don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0D869-1AEF-6944-815A-7E620F9FD4E9}"/>
              </a:ext>
            </a:extLst>
          </p:cNvPr>
          <p:cNvSpPr txBox="1"/>
          <p:nvPr/>
        </p:nvSpPr>
        <p:spPr>
          <a:xfrm>
            <a:off x="5572916" y="4382316"/>
            <a:ext cx="10461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C</a:t>
            </a:r>
            <a:endParaRPr lang="en-US" sz="1600" b="1" dirty="0">
              <a:latin typeface="Lato Light" panose="020F0302020204030203" pitchFamily="34" charset="77"/>
            </a:endParaRPr>
          </a:p>
        </p:txBody>
      </p:sp>
      <p:sp>
        <p:nvSpPr>
          <p:cNvPr id="8" name="Donut 7">
            <a:extLst>
              <a:ext uri="{FF2B5EF4-FFF2-40B4-BE49-F238E27FC236}">
                <a16:creationId xmlns:a16="http://schemas.microsoft.com/office/drawing/2014/main" id="{7042B671-3CAE-3E4A-AAFD-64439539F54D}"/>
              </a:ext>
            </a:extLst>
          </p:cNvPr>
          <p:cNvSpPr/>
          <p:nvPr/>
        </p:nvSpPr>
        <p:spPr>
          <a:xfrm>
            <a:off x="5638800" y="4166269"/>
            <a:ext cx="914400" cy="914400"/>
          </a:xfrm>
          <a:prstGeom prst="donu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EEE7E0-6CC4-BD4B-9A7A-EF86C8C9D95E}"/>
              </a:ext>
            </a:extLst>
          </p:cNvPr>
          <p:cNvSpPr txBox="1"/>
          <p:nvPr/>
        </p:nvSpPr>
        <p:spPr>
          <a:xfrm>
            <a:off x="6684968" y="4382316"/>
            <a:ext cx="10461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T</a:t>
            </a:r>
            <a:endParaRPr lang="en-US" sz="1600" b="1" dirty="0">
              <a:latin typeface="Lato Light" panose="020F0302020204030203" pitchFamily="34" charset="77"/>
            </a:endParaRPr>
          </a:p>
        </p:txBody>
      </p:sp>
      <p:sp>
        <p:nvSpPr>
          <p:cNvPr id="10" name="Donut 9">
            <a:extLst>
              <a:ext uri="{FF2B5EF4-FFF2-40B4-BE49-F238E27FC236}">
                <a16:creationId xmlns:a16="http://schemas.microsoft.com/office/drawing/2014/main" id="{E80AF617-548C-5140-8068-A9D2527FF8D3}"/>
              </a:ext>
            </a:extLst>
          </p:cNvPr>
          <p:cNvSpPr/>
          <p:nvPr/>
        </p:nvSpPr>
        <p:spPr>
          <a:xfrm>
            <a:off x="6750852" y="4166269"/>
            <a:ext cx="914400" cy="914400"/>
          </a:xfrm>
          <a:prstGeom prst="donu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9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2E770E-4549-854D-819A-DC4D1F895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2685" y="-569335"/>
            <a:ext cx="13358813" cy="10322719"/>
          </a:xfrm>
          <a:prstGeom prst="rect">
            <a:avLst/>
          </a:prstGeom>
        </p:spPr>
      </p:pic>
      <p:sp>
        <p:nvSpPr>
          <p:cNvPr id="2" name="Multiply 1">
            <a:extLst>
              <a:ext uri="{FF2B5EF4-FFF2-40B4-BE49-F238E27FC236}">
                <a16:creationId xmlns:a16="http://schemas.microsoft.com/office/drawing/2014/main" id="{85DF1010-167F-3843-B6F6-0C82B51E7E2F}"/>
              </a:ext>
            </a:extLst>
          </p:cNvPr>
          <p:cNvSpPr/>
          <p:nvPr/>
        </p:nvSpPr>
        <p:spPr>
          <a:xfrm>
            <a:off x="1789508" y="4338529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ED7881B4-A671-ED40-A7A9-0C36060E3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14973" y="321467"/>
            <a:ext cx="2121695" cy="2121695"/>
          </a:xfrm>
          <a:prstGeom prst="rect">
            <a:avLst/>
          </a:prstGeom>
        </p:spPr>
      </p:pic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DF378410-959F-F74C-8627-A7A0781B3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8774" y="2116930"/>
            <a:ext cx="2121695" cy="2121695"/>
          </a:xfrm>
          <a:prstGeom prst="rect">
            <a:avLst/>
          </a:prstGeom>
        </p:spPr>
      </p:pic>
      <p:pic>
        <p:nvPicPr>
          <p:cNvPr id="8" name="Graphic 7" descr="Checkbox Checked with solid fill">
            <a:extLst>
              <a:ext uri="{FF2B5EF4-FFF2-40B4-BE49-F238E27FC236}">
                <a16:creationId xmlns:a16="http://schemas.microsoft.com/office/drawing/2014/main" id="{4C654FDD-0D11-1443-9084-83BBAF71D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8774" y="321466"/>
            <a:ext cx="2121695" cy="2121695"/>
          </a:xfrm>
          <a:prstGeom prst="rect">
            <a:avLst/>
          </a:prstGeom>
        </p:spPr>
      </p:pic>
      <p:pic>
        <p:nvPicPr>
          <p:cNvPr id="9" name="Graphic 8" descr="Checkbox Checked with solid fill">
            <a:extLst>
              <a:ext uri="{FF2B5EF4-FFF2-40B4-BE49-F238E27FC236}">
                <a16:creationId xmlns:a16="http://schemas.microsoft.com/office/drawing/2014/main" id="{610782AE-3436-0243-829A-7699E98F9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8299" y="321465"/>
            <a:ext cx="2121695" cy="2121695"/>
          </a:xfrm>
          <a:prstGeom prst="rect">
            <a:avLst/>
          </a:prstGeom>
        </p:spPr>
      </p:pic>
      <p:pic>
        <p:nvPicPr>
          <p:cNvPr id="10" name="Graphic 9" descr="Checkbox Checked with solid fill">
            <a:extLst>
              <a:ext uri="{FF2B5EF4-FFF2-40B4-BE49-F238E27FC236}">
                <a16:creationId xmlns:a16="http://schemas.microsoft.com/office/drawing/2014/main" id="{FA90C301-7091-4247-820F-F43A3ADFD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8299" y="2116929"/>
            <a:ext cx="2121695" cy="2121695"/>
          </a:xfrm>
          <a:prstGeom prst="rect">
            <a:avLst/>
          </a:prstGeom>
        </p:spPr>
      </p:pic>
      <p:sp>
        <p:nvSpPr>
          <p:cNvPr id="11" name="Multiply 10">
            <a:extLst>
              <a:ext uri="{FF2B5EF4-FFF2-40B4-BE49-F238E27FC236}">
                <a16:creationId xmlns:a16="http://schemas.microsoft.com/office/drawing/2014/main" id="{7A083824-A3A6-B84F-B770-633E76BE4EF2}"/>
              </a:ext>
            </a:extLst>
          </p:cNvPr>
          <p:cNvSpPr/>
          <p:nvPr/>
        </p:nvSpPr>
        <p:spPr>
          <a:xfrm>
            <a:off x="5675710" y="2291951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>
            <a:extLst>
              <a:ext uri="{FF2B5EF4-FFF2-40B4-BE49-F238E27FC236}">
                <a16:creationId xmlns:a16="http://schemas.microsoft.com/office/drawing/2014/main" id="{CA6E192B-7749-1A4C-9854-7E188AFDEE85}"/>
              </a:ext>
            </a:extLst>
          </p:cNvPr>
          <p:cNvSpPr/>
          <p:nvPr/>
        </p:nvSpPr>
        <p:spPr>
          <a:xfrm>
            <a:off x="5736428" y="4413646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>
            <a:extLst>
              <a:ext uri="{FF2B5EF4-FFF2-40B4-BE49-F238E27FC236}">
                <a16:creationId xmlns:a16="http://schemas.microsoft.com/office/drawing/2014/main" id="{C1893D0E-34A2-A44E-8322-76FB95990192}"/>
              </a:ext>
            </a:extLst>
          </p:cNvPr>
          <p:cNvSpPr/>
          <p:nvPr/>
        </p:nvSpPr>
        <p:spPr>
          <a:xfrm>
            <a:off x="9419033" y="4262438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9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2E770E-4549-854D-819A-DC4D1F895EC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350163" y="-586044"/>
            <a:ext cx="13358813" cy="10322719"/>
          </a:xfrm>
          <a:prstGeom prst="rect">
            <a:avLst/>
          </a:prstGeom>
        </p:spPr>
      </p:pic>
      <p:sp>
        <p:nvSpPr>
          <p:cNvPr id="2" name="Multiply 1">
            <a:extLst>
              <a:ext uri="{FF2B5EF4-FFF2-40B4-BE49-F238E27FC236}">
                <a16:creationId xmlns:a16="http://schemas.microsoft.com/office/drawing/2014/main" id="{85DF1010-167F-3843-B6F6-0C82B51E7E2F}"/>
              </a:ext>
            </a:extLst>
          </p:cNvPr>
          <p:cNvSpPr/>
          <p:nvPr/>
        </p:nvSpPr>
        <p:spPr>
          <a:xfrm>
            <a:off x="1789508" y="4338529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Checkbox Checked with solid fill">
            <a:extLst>
              <a:ext uri="{FF2B5EF4-FFF2-40B4-BE49-F238E27FC236}">
                <a16:creationId xmlns:a16="http://schemas.microsoft.com/office/drawing/2014/main" id="{ED7881B4-A671-ED40-A7A9-0C36060E3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14973" y="321467"/>
            <a:ext cx="2121695" cy="2121695"/>
          </a:xfrm>
          <a:prstGeom prst="rect">
            <a:avLst/>
          </a:prstGeom>
        </p:spPr>
      </p:pic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DF378410-959F-F74C-8627-A7A0781B3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8774" y="2116930"/>
            <a:ext cx="2121695" cy="2121695"/>
          </a:xfrm>
          <a:prstGeom prst="rect">
            <a:avLst/>
          </a:prstGeom>
        </p:spPr>
      </p:pic>
      <p:pic>
        <p:nvPicPr>
          <p:cNvPr id="8" name="Graphic 7" descr="Checkbox Checked with solid fill">
            <a:extLst>
              <a:ext uri="{FF2B5EF4-FFF2-40B4-BE49-F238E27FC236}">
                <a16:creationId xmlns:a16="http://schemas.microsoft.com/office/drawing/2014/main" id="{4C654FDD-0D11-1443-9084-83BBAF71D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8774" y="321466"/>
            <a:ext cx="2121695" cy="2121695"/>
          </a:xfrm>
          <a:prstGeom prst="rect">
            <a:avLst/>
          </a:prstGeom>
        </p:spPr>
      </p:pic>
      <p:pic>
        <p:nvPicPr>
          <p:cNvPr id="9" name="Graphic 8" descr="Checkbox Checked with solid fill">
            <a:extLst>
              <a:ext uri="{FF2B5EF4-FFF2-40B4-BE49-F238E27FC236}">
                <a16:creationId xmlns:a16="http://schemas.microsoft.com/office/drawing/2014/main" id="{610782AE-3436-0243-829A-7699E98F9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8299" y="321465"/>
            <a:ext cx="2121695" cy="2121695"/>
          </a:xfrm>
          <a:prstGeom prst="rect">
            <a:avLst/>
          </a:prstGeom>
        </p:spPr>
      </p:pic>
      <p:pic>
        <p:nvPicPr>
          <p:cNvPr id="10" name="Graphic 9" descr="Checkbox Checked with solid fill">
            <a:extLst>
              <a:ext uri="{FF2B5EF4-FFF2-40B4-BE49-F238E27FC236}">
                <a16:creationId xmlns:a16="http://schemas.microsoft.com/office/drawing/2014/main" id="{FA90C301-7091-4247-820F-F43A3ADFD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8299" y="2116929"/>
            <a:ext cx="2121695" cy="2121695"/>
          </a:xfrm>
          <a:prstGeom prst="rect">
            <a:avLst/>
          </a:prstGeom>
        </p:spPr>
      </p:pic>
      <p:sp>
        <p:nvSpPr>
          <p:cNvPr id="11" name="Multiply 10">
            <a:extLst>
              <a:ext uri="{FF2B5EF4-FFF2-40B4-BE49-F238E27FC236}">
                <a16:creationId xmlns:a16="http://schemas.microsoft.com/office/drawing/2014/main" id="{7A083824-A3A6-B84F-B770-633E76BE4EF2}"/>
              </a:ext>
            </a:extLst>
          </p:cNvPr>
          <p:cNvSpPr/>
          <p:nvPr/>
        </p:nvSpPr>
        <p:spPr>
          <a:xfrm>
            <a:off x="5675710" y="2291951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>
            <a:extLst>
              <a:ext uri="{FF2B5EF4-FFF2-40B4-BE49-F238E27FC236}">
                <a16:creationId xmlns:a16="http://schemas.microsoft.com/office/drawing/2014/main" id="{CA6E192B-7749-1A4C-9854-7E188AFDEE85}"/>
              </a:ext>
            </a:extLst>
          </p:cNvPr>
          <p:cNvSpPr/>
          <p:nvPr/>
        </p:nvSpPr>
        <p:spPr>
          <a:xfrm>
            <a:off x="5736428" y="4413646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>
            <a:extLst>
              <a:ext uri="{FF2B5EF4-FFF2-40B4-BE49-F238E27FC236}">
                <a16:creationId xmlns:a16="http://schemas.microsoft.com/office/drawing/2014/main" id="{C1893D0E-34A2-A44E-8322-76FB95990192}"/>
              </a:ext>
            </a:extLst>
          </p:cNvPr>
          <p:cNvSpPr/>
          <p:nvPr/>
        </p:nvSpPr>
        <p:spPr>
          <a:xfrm>
            <a:off x="9419033" y="4262438"/>
            <a:ext cx="1800225" cy="17716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6AB05AA7-165C-9245-B56D-A5C38855395C}"/>
              </a:ext>
            </a:extLst>
          </p:cNvPr>
          <p:cNvSpPr/>
          <p:nvPr/>
        </p:nvSpPr>
        <p:spPr>
          <a:xfrm rot="10800000">
            <a:off x="1453751" y="2792013"/>
            <a:ext cx="10244137" cy="7715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Badge 4 with solid fill">
            <a:extLst>
              <a:ext uri="{FF2B5EF4-FFF2-40B4-BE49-F238E27FC236}">
                <a16:creationId xmlns:a16="http://schemas.microsoft.com/office/drawing/2014/main" id="{AD26AA0E-518B-204E-AAB5-5EFD07BFCA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480" y="27205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014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20C43AF-DF92-B648-A9BD-C2CBB3232436}"/>
              </a:ext>
            </a:extLst>
          </p:cNvPr>
          <p:cNvSpPr/>
          <p:nvPr/>
        </p:nvSpPr>
        <p:spPr>
          <a:xfrm>
            <a:off x="1808629" y="182653"/>
            <a:ext cx="8641556" cy="1082298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Light" panose="020F0302020204030203" pitchFamily="34" charset="77"/>
              </a:rPr>
              <a:t>Let's Simplify Even Further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7F34667-E205-8040-A6F4-B1A98A98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785938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69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81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Checkbox Checked with solid fill">
            <a:extLst>
              <a:ext uri="{FF2B5EF4-FFF2-40B4-BE49-F238E27FC236}">
                <a16:creationId xmlns:a16="http://schemas.microsoft.com/office/drawing/2014/main" id="{34BB2FDB-EEA8-3B41-8C0A-2F87A0F9E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28A7C-5F60-BF44-B65D-A75F59DE900A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A4B652-76AD-3A45-BD30-84FDEBE354FA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</p:spTree>
    <p:extLst>
      <p:ext uri="{BB962C8B-B14F-4D97-AF65-F5344CB8AC3E}">
        <p14:creationId xmlns:p14="http://schemas.microsoft.com/office/powerpoint/2010/main" val="215024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3" y="2614613"/>
            <a:ext cx="222885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D7CBDF-9C7B-6A4C-BFF9-D2D9E059758A}"/>
              </a:ext>
            </a:extLst>
          </p:cNvPr>
          <p:cNvSpPr txBox="1"/>
          <p:nvPr/>
        </p:nvSpPr>
        <p:spPr>
          <a:xfrm>
            <a:off x="2504812" y="2828834"/>
            <a:ext cx="1991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C2FFBB-243E-3240-A0CC-6BC88FEC9640}"/>
              </a:ext>
            </a:extLst>
          </p:cNvPr>
          <p:cNvSpPr/>
          <p:nvPr/>
        </p:nvSpPr>
        <p:spPr>
          <a:xfrm>
            <a:off x="8147050" y="2368550"/>
            <a:ext cx="2743200" cy="2039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47050" y="2477897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</p:spTree>
    <p:extLst>
      <p:ext uri="{BB962C8B-B14F-4D97-AF65-F5344CB8AC3E}">
        <p14:creationId xmlns:p14="http://schemas.microsoft.com/office/powerpoint/2010/main" val="1189006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812968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</p:spTree>
    <p:extLst>
      <p:ext uri="{BB962C8B-B14F-4D97-AF65-F5344CB8AC3E}">
        <p14:creationId xmlns:p14="http://schemas.microsoft.com/office/powerpoint/2010/main" val="1890741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  <p:pic>
        <p:nvPicPr>
          <p:cNvPr id="19" name="Graphic 18" descr="Checkbox Checked with solid fill">
            <a:extLst>
              <a:ext uri="{FF2B5EF4-FFF2-40B4-BE49-F238E27FC236}">
                <a16:creationId xmlns:a16="http://schemas.microsoft.com/office/drawing/2014/main" id="{65B00CA1-9B62-094A-A692-26E848C89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925" y="2611025"/>
            <a:ext cx="1452563" cy="1452563"/>
          </a:xfrm>
          <a:prstGeom prst="rect">
            <a:avLst/>
          </a:prstGeom>
        </p:spPr>
      </p:pic>
      <p:pic>
        <p:nvPicPr>
          <p:cNvPr id="20" name="Graphic 19" descr="Checkbox Checked with solid fill">
            <a:extLst>
              <a:ext uri="{FF2B5EF4-FFF2-40B4-BE49-F238E27FC236}">
                <a16:creationId xmlns:a16="http://schemas.microsoft.com/office/drawing/2014/main" id="{59BBC370-32C0-664B-B4C0-9792DEB651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056" y="2611025"/>
            <a:ext cx="1452563" cy="145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01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1" name="Right Arrow 20">
            <a:extLst>
              <a:ext uri="{FF2B5EF4-FFF2-40B4-BE49-F238E27FC236}">
                <a16:creationId xmlns:a16="http://schemas.microsoft.com/office/drawing/2014/main" id="{03999CB5-1BDF-BA4E-A5F6-7A557224CF63}"/>
              </a:ext>
            </a:extLst>
          </p:cNvPr>
          <p:cNvSpPr/>
          <p:nvPr/>
        </p:nvSpPr>
        <p:spPr>
          <a:xfrm rot="10800000">
            <a:off x="2089181" y="2929626"/>
            <a:ext cx="5753566" cy="7715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  <p:pic>
        <p:nvPicPr>
          <p:cNvPr id="19" name="Graphic 18" descr="Checkbox Checked with solid fill">
            <a:extLst>
              <a:ext uri="{FF2B5EF4-FFF2-40B4-BE49-F238E27FC236}">
                <a16:creationId xmlns:a16="http://schemas.microsoft.com/office/drawing/2014/main" id="{65B00CA1-9B62-094A-A692-26E848C89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16448" y="2283618"/>
            <a:ext cx="2033752" cy="20337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E1CA2-5926-C145-8336-22B08361B502}"/>
              </a:ext>
            </a:extLst>
          </p:cNvPr>
          <p:cNvSpPr/>
          <p:nvPr/>
        </p:nvSpPr>
        <p:spPr>
          <a:xfrm>
            <a:off x="1085072" y="2929626"/>
            <a:ext cx="884247" cy="882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Badge 4 with solid fill">
            <a:extLst>
              <a:ext uri="{FF2B5EF4-FFF2-40B4-BE49-F238E27FC236}">
                <a16:creationId xmlns:a16="http://schemas.microsoft.com/office/drawing/2014/main" id="{FE659840-CD31-FD43-98BC-98CE22F416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9628" y="2895632"/>
            <a:ext cx="914400" cy="914400"/>
          </a:xfrm>
          <a:prstGeom prst="rect">
            <a:avLst/>
          </a:prstGeom>
        </p:spPr>
      </p:pic>
      <p:pic>
        <p:nvPicPr>
          <p:cNvPr id="24" name="Graphic 23" descr="Checkbox Checked with solid fill">
            <a:extLst>
              <a:ext uri="{FF2B5EF4-FFF2-40B4-BE49-F238E27FC236}">
                <a16:creationId xmlns:a16="http://schemas.microsoft.com/office/drawing/2014/main" id="{740C64AC-D5F5-5149-AED4-AAC7494012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67059" y="2278609"/>
            <a:ext cx="2033752" cy="20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87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20C43AF-DF92-B648-A9BD-C2CBB3232436}"/>
              </a:ext>
            </a:extLst>
          </p:cNvPr>
          <p:cNvSpPr/>
          <p:nvPr/>
        </p:nvSpPr>
        <p:spPr>
          <a:xfrm>
            <a:off x="1808629" y="182653"/>
            <a:ext cx="8641556" cy="1082298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Light" panose="020F0302020204030203" pitchFamily="34" charset="77"/>
              </a:rPr>
              <a:t>The 3 Pillars of Quality Documentation</a:t>
            </a:r>
          </a:p>
        </p:txBody>
      </p:sp>
      <p:sp>
        <p:nvSpPr>
          <p:cNvPr id="24" name="Donut 23">
            <a:extLst>
              <a:ext uri="{FF2B5EF4-FFF2-40B4-BE49-F238E27FC236}">
                <a16:creationId xmlns:a16="http://schemas.microsoft.com/office/drawing/2014/main" id="{BE3C8FE1-2D61-F747-B8C0-87DBDC3BBAD6}"/>
              </a:ext>
            </a:extLst>
          </p:cNvPr>
          <p:cNvSpPr/>
          <p:nvPr/>
        </p:nvSpPr>
        <p:spPr>
          <a:xfrm>
            <a:off x="619124" y="1702040"/>
            <a:ext cx="914400" cy="914400"/>
          </a:xfrm>
          <a:prstGeom prst="don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76323E-2B5A-2E4B-8FF9-CC3493E49909}"/>
              </a:ext>
            </a:extLst>
          </p:cNvPr>
          <p:cNvSpPr txBox="1"/>
          <p:nvPr/>
        </p:nvSpPr>
        <p:spPr>
          <a:xfrm>
            <a:off x="1533524" y="1877776"/>
            <a:ext cx="69685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77"/>
              </a:rPr>
              <a:t>Precise to Ensure Quality Patient Care and Usability</a:t>
            </a:r>
          </a:p>
          <a:p>
            <a:endParaRPr lang="en-US" dirty="0"/>
          </a:p>
        </p:txBody>
      </p:sp>
      <p:sp>
        <p:nvSpPr>
          <p:cNvPr id="7" name="Donut 6">
            <a:extLst>
              <a:ext uri="{FF2B5EF4-FFF2-40B4-BE49-F238E27FC236}">
                <a16:creationId xmlns:a16="http://schemas.microsoft.com/office/drawing/2014/main" id="{6993C9D3-3B37-F34E-A6F6-C6E25D1C2F0D}"/>
              </a:ext>
            </a:extLst>
          </p:cNvPr>
          <p:cNvSpPr/>
          <p:nvPr/>
        </p:nvSpPr>
        <p:spPr>
          <a:xfrm>
            <a:off x="619124" y="2792176"/>
            <a:ext cx="914400" cy="914400"/>
          </a:xfrm>
          <a:prstGeom prst="don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86234-252D-4E4D-A575-BE92322778A5}"/>
              </a:ext>
            </a:extLst>
          </p:cNvPr>
          <p:cNvSpPr txBox="1"/>
          <p:nvPr/>
        </p:nvSpPr>
        <p:spPr>
          <a:xfrm>
            <a:off x="1533524" y="2967912"/>
            <a:ext cx="53864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77"/>
              </a:rPr>
              <a:t>Defendable to Protect Provider Liability</a:t>
            </a:r>
          </a:p>
          <a:p>
            <a:endParaRPr lang="en-US" dirty="0"/>
          </a:p>
        </p:txBody>
      </p:sp>
      <p:sp>
        <p:nvSpPr>
          <p:cNvPr id="9" name="Donut 8">
            <a:extLst>
              <a:ext uri="{FF2B5EF4-FFF2-40B4-BE49-F238E27FC236}">
                <a16:creationId xmlns:a16="http://schemas.microsoft.com/office/drawing/2014/main" id="{2F8F28B2-80A9-CA43-8097-7D168B4FC0AC}"/>
              </a:ext>
            </a:extLst>
          </p:cNvPr>
          <p:cNvSpPr/>
          <p:nvPr/>
        </p:nvSpPr>
        <p:spPr>
          <a:xfrm>
            <a:off x="638173" y="3882312"/>
            <a:ext cx="914400" cy="914400"/>
          </a:xfrm>
          <a:prstGeom prst="don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28C08D-FD4F-7041-9BA3-A8B68C38F82B}"/>
              </a:ext>
            </a:extLst>
          </p:cNvPr>
          <p:cNvSpPr txBox="1"/>
          <p:nvPr/>
        </p:nvSpPr>
        <p:spPr>
          <a:xfrm>
            <a:off x="1552573" y="4058048"/>
            <a:ext cx="51812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Lato Light" panose="020F0302020204030203" pitchFamily="34" charset="77"/>
              </a:rPr>
              <a:t>Billable to Guarantee Reimbursement: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7933C4-18A7-9648-AA39-E559838F8892}"/>
              </a:ext>
            </a:extLst>
          </p:cNvPr>
          <p:cNvSpPr txBox="1"/>
          <p:nvPr/>
        </p:nvSpPr>
        <p:spPr>
          <a:xfrm>
            <a:off x="295344" y="5367012"/>
            <a:ext cx="11601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If we have adhered to the 3 Pillars of Documentation, selecting a billing code is simple.</a:t>
            </a:r>
          </a:p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We follow the 2021 table of “Medical Decision Making”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1D859C-002C-F543-8E1F-4F6D3BC899EE}"/>
              </a:ext>
            </a:extLst>
          </p:cNvPr>
          <p:cNvSpPr txBox="1"/>
          <p:nvPr/>
        </p:nvSpPr>
        <p:spPr>
          <a:xfrm>
            <a:off x="6733960" y="4076088"/>
            <a:ext cx="10461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A</a:t>
            </a:r>
            <a:endParaRPr lang="en-US" sz="1600" b="1" dirty="0">
              <a:latin typeface="Lato Light" panose="020F0302020204030203" pitchFamily="34" charset="77"/>
            </a:endParaRPr>
          </a:p>
        </p:txBody>
      </p:sp>
      <p:sp>
        <p:nvSpPr>
          <p:cNvPr id="17" name="Donut 16">
            <a:extLst>
              <a:ext uri="{FF2B5EF4-FFF2-40B4-BE49-F238E27FC236}">
                <a16:creationId xmlns:a16="http://schemas.microsoft.com/office/drawing/2014/main" id="{E58F6EEC-690C-3740-B306-2388D6CB5AC2}"/>
              </a:ext>
            </a:extLst>
          </p:cNvPr>
          <p:cNvSpPr/>
          <p:nvPr/>
        </p:nvSpPr>
        <p:spPr>
          <a:xfrm>
            <a:off x="6799844" y="3860041"/>
            <a:ext cx="914400" cy="914400"/>
          </a:xfrm>
          <a:prstGeom prst="don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9E727C-AD82-EB43-83A7-463512FF23BE}"/>
              </a:ext>
            </a:extLst>
          </p:cNvPr>
          <p:cNvSpPr txBox="1"/>
          <p:nvPr/>
        </p:nvSpPr>
        <p:spPr>
          <a:xfrm>
            <a:off x="7869232" y="4058048"/>
            <a:ext cx="10461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C</a:t>
            </a:r>
            <a:endParaRPr lang="en-US" sz="1600" b="1" dirty="0">
              <a:latin typeface="Lato Light" panose="020F0302020204030203" pitchFamily="34" charset="77"/>
            </a:endParaRPr>
          </a:p>
        </p:txBody>
      </p:sp>
      <p:sp>
        <p:nvSpPr>
          <p:cNvPr id="19" name="Donut 18">
            <a:extLst>
              <a:ext uri="{FF2B5EF4-FFF2-40B4-BE49-F238E27FC236}">
                <a16:creationId xmlns:a16="http://schemas.microsoft.com/office/drawing/2014/main" id="{0B70DE59-4D8A-3E47-923B-C7038238DD28}"/>
              </a:ext>
            </a:extLst>
          </p:cNvPr>
          <p:cNvSpPr/>
          <p:nvPr/>
        </p:nvSpPr>
        <p:spPr>
          <a:xfrm>
            <a:off x="7935116" y="3842001"/>
            <a:ext cx="914400" cy="914400"/>
          </a:xfrm>
          <a:prstGeom prst="donu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D600E0-F1DA-864C-BDF0-371C88C02C7B}"/>
              </a:ext>
            </a:extLst>
          </p:cNvPr>
          <p:cNvSpPr txBox="1"/>
          <p:nvPr/>
        </p:nvSpPr>
        <p:spPr>
          <a:xfrm>
            <a:off x="8981284" y="4058048"/>
            <a:ext cx="10461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302020204030203" pitchFamily="34" charset="77"/>
              </a:rPr>
              <a:t>T</a:t>
            </a:r>
            <a:endParaRPr lang="en-US" sz="1600" b="1" dirty="0">
              <a:latin typeface="Lato Light" panose="020F0302020204030203" pitchFamily="34" charset="77"/>
            </a:endParaRPr>
          </a:p>
        </p:txBody>
      </p:sp>
      <p:sp>
        <p:nvSpPr>
          <p:cNvPr id="21" name="Donut 20">
            <a:extLst>
              <a:ext uri="{FF2B5EF4-FFF2-40B4-BE49-F238E27FC236}">
                <a16:creationId xmlns:a16="http://schemas.microsoft.com/office/drawing/2014/main" id="{817933CE-1DB3-3B43-9CB0-AD3E62069DCE}"/>
              </a:ext>
            </a:extLst>
          </p:cNvPr>
          <p:cNvSpPr/>
          <p:nvPr/>
        </p:nvSpPr>
        <p:spPr>
          <a:xfrm>
            <a:off x="9047168" y="3842001"/>
            <a:ext cx="914400" cy="914400"/>
          </a:xfrm>
          <a:prstGeom prst="donu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00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  <p:pic>
        <p:nvPicPr>
          <p:cNvPr id="19" name="Graphic 18" descr="Checkbox Checked with solid fill">
            <a:extLst>
              <a:ext uri="{FF2B5EF4-FFF2-40B4-BE49-F238E27FC236}">
                <a16:creationId xmlns:a16="http://schemas.microsoft.com/office/drawing/2014/main" id="{65B00CA1-9B62-094A-A692-26E848C89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9707" y="4532793"/>
            <a:ext cx="1704778" cy="170477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E1CA2-5926-C145-8336-22B08361B502}"/>
              </a:ext>
            </a:extLst>
          </p:cNvPr>
          <p:cNvSpPr/>
          <p:nvPr/>
        </p:nvSpPr>
        <p:spPr>
          <a:xfrm>
            <a:off x="1085072" y="2929626"/>
            <a:ext cx="884247" cy="882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Checkbox Checked with solid fill">
            <a:extLst>
              <a:ext uri="{FF2B5EF4-FFF2-40B4-BE49-F238E27FC236}">
                <a16:creationId xmlns:a16="http://schemas.microsoft.com/office/drawing/2014/main" id="{6559CF76-8CC7-5449-81D2-EE7A93A652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1272" y="2467201"/>
            <a:ext cx="1704778" cy="1704778"/>
          </a:xfrm>
          <a:prstGeom prst="rect">
            <a:avLst/>
          </a:prstGeom>
        </p:spPr>
      </p:pic>
      <p:pic>
        <p:nvPicPr>
          <p:cNvPr id="30" name="Graphic 29" descr="Checkbox Checked with solid fill">
            <a:extLst>
              <a:ext uri="{FF2B5EF4-FFF2-40B4-BE49-F238E27FC236}">
                <a16:creationId xmlns:a16="http://schemas.microsoft.com/office/drawing/2014/main" id="{57A6D340-9996-C84B-9FFD-B64CDB2953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50072" y="637181"/>
            <a:ext cx="1704778" cy="170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7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1" name="Right Arrow 20">
            <a:extLst>
              <a:ext uri="{FF2B5EF4-FFF2-40B4-BE49-F238E27FC236}">
                <a16:creationId xmlns:a16="http://schemas.microsoft.com/office/drawing/2014/main" id="{03999CB5-1BDF-BA4E-A5F6-7A557224CF63}"/>
              </a:ext>
            </a:extLst>
          </p:cNvPr>
          <p:cNvSpPr/>
          <p:nvPr/>
        </p:nvSpPr>
        <p:spPr>
          <a:xfrm rot="10800000">
            <a:off x="2089180" y="2929625"/>
            <a:ext cx="8822907" cy="7715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  <p:pic>
        <p:nvPicPr>
          <p:cNvPr id="19" name="Graphic 18" descr="Checkbox Checked with solid fill">
            <a:extLst>
              <a:ext uri="{FF2B5EF4-FFF2-40B4-BE49-F238E27FC236}">
                <a16:creationId xmlns:a16="http://schemas.microsoft.com/office/drawing/2014/main" id="{65B00CA1-9B62-094A-A692-26E848C89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77928" y="4281323"/>
            <a:ext cx="2033752" cy="20337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E1CA2-5926-C145-8336-22B08361B502}"/>
              </a:ext>
            </a:extLst>
          </p:cNvPr>
          <p:cNvSpPr/>
          <p:nvPr/>
        </p:nvSpPr>
        <p:spPr>
          <a:xfrm>
            <a:off x="1085072" y="2929626"/>
            <a:ext cx="884247" cy="882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Badge 4 with solid fill">
            <a:extLst>
              <a:ext uri="{FF2B5EF4-FFF2-40B4-BE49-F238E27FC236}">
                <a16:creationId xmlns:a16="http://schemas.microsoft.com/office/drawing/2014/main" id="{FE659840-CD31-FD43-98BC-98CE22F416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9628" y="2895632"/>
            <a:ext cx="914400" cy="914400"/>
          </a:xfrm>
          <a:prstGeom prst="rect">
            <a:avLst/>
          </a:prstGeom>
        </p:spPr>
      </p:pic>
      <p:pic>
        <p:nvPicPr>
          <p:cNvPr id="24" name="Graphic 23" descr="Checkbox Checked with solid fill">
            <a:extLst>
              <a:ext uri="{FF2B5EF4-FFF2-40B4-BE49-F238E27FC236}">
                <a16:creationId xmlns:a16="http://schemas.microsoft.com/office/drawing/2014/main" id="{740C64AC-D5F5-5149-AED4-AAC7494012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67059" y="2278609"/>
            <a:ext cx="2033752" cy="2033752"/>
          </a:xfrm>
          <a:prstGeom prst="rect">
            <a:avLst/>
          </a:prstGeom>
        </p:spPr>
      </p:pic>
      <p:pic>
        <p:nvPicPr>
          <p:cNvPr id="28" name="Graphic 27" descr="Checkbox Checked with solid fill">
            <a:extLst>
              <a:ext uri="{FF2B5EF4-FFF2-40B4-BE49-F238E27FC236}">
                <a16:creationId xmlns:a16="http://schemas.microsoft.com/office/drawing/2014/main" id="{901AD804-9F52-804C-8DD0-34CE53D770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4653" y="597626"/>
            <a:ext cx="2033752" cy="20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47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  <p:pic>
        <p:nvPicPr>
          <p:cNvPr id="30" name="Graphic 29" descr="Checkbox Checked with solid fill">
            <a:extLst>
              <a:ext uri="{FF2B5EF4-FFF2-40B4-BE49-F238E27FC236}">
                <a16:creationId xmlns:a16="http://schemas.microsoft.com/office/drawing/2014/main" id="{5D512CE1-93D4-3245-A92D-6822B92C89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9707" y="4532793"/>
            <a:ext cx="1704778" cy="1704778"/>
          </a:xfrm>
          <a:prstGeom prst="rect">
            <a:avLst/>
          </a:prstGeom>
        </p:spPr>
      </p:pic>
      <p:pic>
        <p:nvPicPr>
          <p:cNvPr id="31" name="Graphic 30" descr="Checkbox Checked with solid fill">
            <a:extLst>
              <a:ext uri="{FF2B5EF4-FFF2-40B4-BE49-F238E27FC236}">
                <a16:creationId xmlns:a16="http://schemas.microsoft.com/office/drawing/2014/main" id="{C252C961-6032-744E-9B12-FF5FDE79B8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8768" y="4532793"/>
            <a:ext cx="1704778" cy="1704778"/>
          </a:xfrm>
          <a:prstGeom prst="rect">
            <a:avLst/>
          </a:prstGeom>
        </p:spPr>
      </p:pic>
      <p:pic>
        <p:nvPicPr>
          <p:cNvPr id="32" name="Graphic 31" descr="Checkbox Checked with solid fill">
            <a:extLst>
              <a:ext uri="{FF2B5EF4-FFF2-40B4-BE49-F238E27FC236}">
                <a16:creationId xmlns:a16="http://schemas.microsoft.com/office/drawing/2014/main" id="{82560FD8-EB45-164C-BD9F-9FFBC402CA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8086" y="695536"/>
            <a:ext cx="1704778" cy="170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65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3A50F5-E3C0-964F-BAA5-A9A32CF43DAF}"/>
              </a:ext>
            </a:extLst>
          </p:cNvPr>
          <p:cNvSpPr/>
          <p:nvPr/>
        </p:nvSpPr>
        <p:spPr>
          <a:xfrm>
            <a:off x="2543175" y="1014413"/>
            <a:ext cx="197167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61D70-E4B0-BE48-BE12-3A502AAE1011}"/>
              </a:ext>
            </a:extLst>
          </p:cNvPr>
          <p:cNvSpPr/>
          <p:nvPr/>
        </p:nvSpPr>
        <p:spPr>
          <a:xfrm>
            <a:off x="5100638" y="1014413"/>
            <a:ext cx="2614612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37A6BF-1A8A-5349-B994-D2CD7C364B14}"/>
              </a:ext>
            </a:extLst>
          </p:cNvPr>
          <p:cNvSpPr/>
          <p:nvPr/>
        </p:nvSpPr>
        <p:spPr>
          <a:xfrm>
            <a:off x="8217670" y="900081"/>
            <a:ext cx="2626543" cy="138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B168FA-3D90-8443-82C8-1CE1A3CB90E0}"/>
              </a:ext>
            </a:extLst>
          </p:cNvPr>
          <p:cNvSpPr/>
          <p:nvPr/>
        </p:nvSpPr>
        <p:spPr>
          <a:xfrm>
            <a:off x="2386012" y="2614613"/>
            <a:ext cx="2232169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684F0-0910-214B-B1B7-D6C80F0D3F25}"/>
              </a:ext>
            </a:extLst>
          </p:cNvPr>
          <p:cNvSpPr/>
          <p:nvPr/>
        </p:nvSpPr>
        <p:spPr>
          <a:xfrm>
            <a:off x="8160708" y="2400300"/>
            <a:ext cx="2683506" cy="204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0E84EB-5F74-5D4D-AAD0-939C70B1F3C5}"/>
              </a:ext>
            </a:extLst>
          </p:cNvPr>
          <p:cNvSpPr/>
          <p:nvPr/>
        </p:nvSpPr>
        <p:spPr>
          <a:xfrm>
            <a:off x="4936385" y="2500312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1303AC-D18D-CA4C-BEDD-36631CF38D75}"/>
              </a:ext>
            </a:extLst>
          </p:cNvPr>
          <p:cNvSpPr/>
          <p:nvPr/>
        </p:nvSpPr>
        <p:spPr>
          <a:xfrm>
            <a:off x="8372475" y="4643409"/>
            <a:ext cx="2328863" cy="1483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4F529110-EF52-F94F-8568-927EDC7C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5400" y="4786325"/>
            <a:ext cx="1032259" cy="10322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BF5997-E3B3-5742-BFBD-A8627451A43C}"/>
              </a:ext>
            </a:extLst>
          </p:cNvPr>
          <p:cNvSpPr/>
          <p:nvPr/>
        </p:nvSpPr>
        <p:spPr>
          <a:xfrm>
            <a:off x="2437677" y="4570795"/>
            <a:ext cx="2128838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THREAT TO LIFE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SUDDEN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869BD6-20EF-3E43-ABFF-D6A45DA28A04}"/>
              </a:ext>
            </a:extLst>
          </p:cNvPr>
          <p:cNvSpPr/>
          <p:nvPr/>
        </p:nvSpPr>
        <p:spPr>
          <a:xfrm>
            <a:off x="4936385" y="4570795"/>
            <a:ext cx="2871900" cy="162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CONSIDER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HOSPICE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HOSPITALIZATION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4C76ED-2324-E04D-8CC3-952B778EAA44}"/>
              </a:ext>
            </a:extLst>
          </p:cNvPr>
          <p:cNvSpPr txBox="1"/>
          <p:nvPr/>
        </p:nvSpPr>
        <p:spPr>
          <a:xfrm>
            <a:off x="2522043" y="2828833"/>
            <a:ext cx="199125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STABLE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UNCONTROLLED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CONDITION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EAABD-D485-C04A-929A-462489307AD7}"/>
              </a:ext>
            </a:extLst>
          </p:cNvPr>
          <p:cNvSpPr/>
          <p:nvPr/>
        </p:nvSpPr>
        <p:spPr>
          <a:xfrm>
            <a:off x="8177939" y="2500312"/>
            <a:ext cx="2683506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LOTS OF DATA (or)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COSULT WITH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OUTSIDE PROVIDER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26F901-86FB-6944-9801-7EE5C1D7935D}"/>
              </a:ext>
            </a:extLst>
          </p:cNvPr>
          <p:cNvSpPr/>
          <p:nvPr/>
        </p:nvSpPr>
        <p:spPr>
          <a:xfrm>
            <a:off x="4953616" y="2500311"/>
            <a:ext cx="2871900" cy="1843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RX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MANAGEMENT</a:t>
            </a:r>
          </a:p>
        </p:txBody>
      </p:sp>
      <p:pic>
        <p:nvPicPr>
          <p:cNvPr id="25" name="Graphic 24" descr="Checkbox Checked with solid fill">
            <a:extLst>
              <a:ext uri="{FF2B5EF4-FFF2-40B4-BE49-F238E27FC236}">
                <a16:creationId xmlns:a16="http://schemas.microsoft.com/office/drawing/2014/main" id="{B1596A56-2FB5-3344-9B0A-016BA71A7F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2730" y="831055"/>
            <a:ext cx="1452563" cy="1452563"/>
          </a:xfrm>
          <a:prstGeom prst="rect">
            <a:avLst/>
          </a:prstGeom>
        </p:spPr>
      </p:pic>
      <p:sp>
        <p:nvSpPr>
          <p:cNvPr id="21" name="Right Arrow 20">
            <a:extLst>
              <a:ext uri="{FF2B5EF4-FFF2-40B4-BE49-F238E27FC236}">
                <a16:creationId xmlns:a16="http://schemas.microsoft.com/office/drawing/2014/main" id="{03999CB5-1BDF-BA4E-A5F6-7A557224CF63}"/>
              </a:ext>
            </a:extLst>
          </p:cNvPr>
          <p:cNvSpPr/>
          <p:nvPr/>
        </p:nvSpPr>
        <p:spPr>
          <a:xfrm rot="10800000">
            <a:off x="2089180" y="4912435"/>
            <a:ext cx="5787995" cy="77152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0DE456-ED42-3747-B37F-1A57E0B48660}"/>
              </a:ext>
            </a:extLst>
          </p:cNvPr>
          <p:cNvSpPr txBox="1"/>
          <p:nvPr/>
        </p:nvSpPr>
        <p:spPr>
          <a:xfrm>
            <a:off x="5340880" y="1357281"/>
            <a:ext cx="215315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SOMETHING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49115C-282C-BA4A-82B9-AA630A8FED99}"/>
              </a:ext>
            </a:extLst>
          </p:cNvPr>
          <p:cNvSpPr txBox="1"/>
          <p:nvPr/>
        </p:nvSpPr>
        <p:spPr>
          <a:xfrm>
            <a:off x="8149793" y="1357281"/>
            <a:ext cx="276229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SOMETHING</a:t>
            </a:r>
          </a:p>
        </p:txBody>
      </p:sp>
      <p:pic>
        <p:nvPicPr>
          <p:cNvPr id="19" name="Graphic 18" descr="Checkbox Checked with solid fill">
            <a:extLst>
              <a:ext uri="{FF2B5EF4-FFF2-40B4-BE49-F238E27FC236}">
                <a16:creationId xmlns:a16="http://schemas.microsoft.com/office/drawing/2014/main" id="{65B00CA1-9B62-094A-A692-26E848C898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77928" y="4281323"/>
            <a:ext cx="2033752" cy="20337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FE1CA2-5926-C145-8336-22B08361B502}"/>
              </a:ext>
            </a:extLst>
          </p:cNvPr>
          <p:cNvSpPr/>
          <p:nvPr/>
        </p:nvSpPr>
        <p:spPr>
          <a:xfrm>
            <a:off x="1048538" y="4912435"/>
            <a:ext cx="884247" cy="882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Checkbox Checked with solid fill">
            <a:extLst>
              <a:ext uri="{FF2B5EF4-FFF2-40B4-BE49-F238E27FC236}">
                <a16:creationId xmlns:a16="http://schemas.microsoft.com/office/drawing/2014/main" id="{740C64AC-D5F5-5149-AED4-AAC7494012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0880" y="4283694"/>
            <a:ext cx="2033752" cy="2033752"/>
          </a:xfrm>
          <a:prstGeom prst="rect">
            <a:avLst/>
          </a:prstGeom>
        </p:spPr>
      </p:pic>
      <p:pic>
        <p:nvPicPr>
          <p:cNvPr id="8" name="Graphic 7" descr="Badge 5 with solid fill">
            <a:extLst>
              <a:ext uri="{FF2B5EF4-FFF2-40B4-BE49-F238E27FC236}">
                <a16:creationId xmlns:a16="http://schemas.microsoft.com/office/drawing/2014/main" id="{202568A4-BDD4-F544-BFFC-A426A19718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9624" y="4840998"/>
            <a:ext cx="914400" cy="914400"/>
          </a:xfrm>
          <a:prstGeom prst="rect">
            <a:avLst/>
          </a:prstGeom>
        </p:spPr>
      </p:pic>
      <p:pic>
        <p:nvPicPr>
          <p:cNvPr id="29" name="Graphic 28" descr="Checkbox Checked with solid fill">
            <a:extLst>
              <a:ext uri="{FF2B5EF4-FFF2-40B4-BE49-F238E27FC236}">
                <a16:creationId xmlns:a16="http://schemas.microsoft.com/office/drawing/2014/main" id="{FC91F7F4-E6DF-314C-B1CC-6B7661EC5A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8086" y="737193"/>
            <a:ext cx="1704778" cy="170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2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20C43AF-DF92-B648-A9BD-C2CBB3232436}"/>
              </a:ext>
            </a:extLst>
          </p:cNvPr>
          <p:cNvSpPr/>
          <p:nvPr/>
        </p:nvSpPr>
        <p:spPr>
          <a:xfrm>
            <a:off x="1808629" y="182653"/>
            <a:ext cx="8641556" cy="1082298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Light" panose="020F0302020204030203" pitchFamily="34" charset="77"/>
              </a:rPr>
              <a:t>Let's Simplify Even Further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7F34667-E205-8040-A6F4-B1A98A98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785938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84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87" t="68393" r="36027" b="9258"/>
          <a:stretch/>
        </p:blipFill>
        <p:spPr>
          <a:xfrm>
            <a:off x="0" y="1058779"/>
            <a:ext cx="12125575" cy="359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74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45" t="68698" r="71402" b="8953"/>
          <a:stretch/>
        </p:blipFill>
        <p:spPr>
          <a:xfrm>
            <a:off x="2565400" y="-299286"/>
            <a:ext cx="7061200" cy="745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84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12" t="68851" r="54529" b="8800"/>
          <a:stretch/>
        </p:blipFill>
        <p:spPr>
          <a:xfrm>
            <a:off x="2565400" y="-299286"/>
            <a:ext cx="7366000" cy="745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096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07" t="68775" r="37000" b="8876"/>
          <a:stretch/>
        </p:blipFill>
        <p:spPr>
          <a:xfrm>
            <a:off x="2971800" y="-299286"/>
            <a:ext cx="7035800" cy="745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96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87" t="68393" r="36027" b="9258"/>
          <a:stretch/>
        </p:blipFill>
        <p:spPr>
          <a:xfrm>
            <a:off x="272716" y="1203158"/>
            <a:ext cx="11638297" cy="34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902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E16E48-0620-F74B-B9CE-9EEAC399A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71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54C50A-7062-7645-96BF-1951565CF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23" t="22639" r="35591" b="34682"/>
          <a:stretch/>
        </p:blipFill>
        <p:spPr>
          <a:xfrm>
            <a:off x="995362" y="542924"/>
            <a:ext cx="10201275" cy="57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55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583C-AD85-E849-A7E5-85E4303E0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Lato Light" panose="020F0302020204030203" pitchFamily="34" charset="77"/>
              </a:rPr>
              <a:t>Let’s Practice</a:t>
            </a:r>
          </a:p>
        </p:txBody>
      </p:sp>
    </p:spTree>
    <p:extLst>
      <p:ext uri="{BB962C8B-B14F-4D97-AF65-F5344CB8AC3E}">
        <p14:creationId xmlns:p14="http://schemas.microsoft.com/office/powerpoint/2010/main" val="494266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E16E48-0620-F74B-B9CE-9EEAC399A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1988" y="-842964"/>
            <a:ext cx="25376188" cy="1691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68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E16E48-0620-F74B-B9CE-9EEAC399A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1988" y="-842964"/>
            <a:ext cx="25376188" cy="16917458"/>
          </a:xfrm>
          <a:prstGeom prst="rect">
            <a:avLst/>
          </a:prstGeom>
        </p:spPr>
      </p:pic>
      <p:sp>
        <p:nvSpPr>
          <p:cNvPr id="13" name="Multiply 12">
            <a:extLst>
              <a:ext uri="{FF2B5EF4-FFF2-40B4-BE49-F238E27FC236}">
                <a16:creationId xmlns:a16="http://schemas.microsoft.com/office/drawing/2014/main" id="{9C13F03C-0D89-454C-B24C-9854A26213A2}"/>
              </a:ext>
            </a:extLst>
          </p:cNvPr>
          <p:cNvSpPr/>
          <p:nvPr/>
        </p:nvSpPr>
        <p:spPr>
          <a:xfrm>
            <a:off x="1326478" y="2014780"/>
            <a:ext cx="1261740" cy="141422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>
            <a:extLst>
              <a:ext uri="{FF2B5EF4-FFF2-40B4-BE49-F238E27FC236}">
                <a16:creationId xmlns:a16="http://schemas.microsoft.com/office/drawing/2014/main" id="{DB5E0042-6785-B647-9DCE-11DABEE60A26}"/>
              </a:ext>
            </a:extLst>
          </p:cNvPr>
          <p:cNvSpPr/>
          <p:nvPr/>
        </p:nvSpPr>
        <p:spPr>
          <a:xfrm>
            <a:off x="4576684" y="2005225"/>
            <a:ext cx="1261740" cy="141422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5E1024C5-8631-264F-A24B-037B185FB612}"/>
              </a:ext>
            </a:extLst>
          </p:cNvPr>
          <p:cNvSpPr/>
          <p:nvPr/>
        </p:nvSpPr>
        <p:spPr>
          <a:xfrm>
            <a:off x="9603782" y="2014780"/>
            <a:ext cx="1261740" cy="141422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E16E48-0620-F74B-B9CE-9EEAC399A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7057" y="-3328627"/>
            <a:ext cx="21644842" cy="1442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4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E16E48-0620-F74B-B9CE-9EEAC399A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40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20C43AF-DF92-B648-A9BD-C2CBB3232436}"/>
              </a:ext>
            </a:extLst>
          </p:cNvPr>
          <p:cNvSpPr/>
          <p:nvPr/>
        </p:nvSpPr>
        <p:spPr>
          <a:xfrm>
            <a:off x="1808629" y="182653"/>
            <a:ext cx="8641556" cy="1082298"/>
          </a:xfrm>
          <a:prstGeom prst="round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Light" panose="020F0302020204030203" pitchFamily="34" charset="77"/>
              </a:rPr>
              <a:t>Let's Simplify Even Further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7F34667-E205-8040-A6F4-B1A98A98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785938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15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2E770E-4549-854D-819A-DC4D1F895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-597910"/>
            <a:ext cx="13358813" cy="1032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6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395</Words>
  <Application>Microsoft Macintosh PowerPoint</Application>
  <PresentationFormat>Widescreen</PresentationFormat>
  <Paragraphs>146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Aharoni</vt:lpstr>
      <vt:lpstr>Arial</vt:lpstr>
      <vt:lpstr>Calibri</vt:lpstr>
      <vt:lpstr>Calibri Light</vt:lpstr>
      <vt:lpstr>Lato Light</vt:lpstr>
      <vt:lpstr>Office Theme</vt:lpstr>
      <vt:lpstr>Atlas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Pace</dc:creator>
  <cp:lastModifiedBy>Tyler Pace</cp:lastModifiedBy>
  <cp:revision>18</cp:revision>
  <dcterms:created xsi:type="dcterms:W3CDTF">2021-12-31T06:05:59Z</dcterms:created>
  <dcterms:modified xsi:type="dcterms:W3CDTF">2022-01-04T03:52:04Z</dcterms:modified>
</cp:coreProperties>
</file>